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8" r:id="rId5"/>
    <p:sldId id="284" r:id="rId7"/>
    <p:sldId id="259" r:id="rId8"/>
    <p:sldId id="261" r:id="rId9"/>
    <p:sldId id="262" r:id="rId10"/>
    <p:sldId id="263" r:id="rId11"/>
    <p:sldId id="264" r:id="rId12"/>
    <p:sldId id="285" r:id="rId13"/>
    <p:sldId id="265" r:id="rId14"/>
    <p:sldId id="266" r:id="rId15"/>
    <p:sldId id="267" r:id="rId16"/>
    <p:sldId id="278" r:id="rId17"/>
    <p:sldId id="286" r:id="rId18"/>
    <p:sldId id="269" r:id="rId19"/>
    <p:sldId id="282" r:id="rId20"/>
    <p:sldId id="268" r:id="rId21"/>
    <p:sldId id="270" r:id="rId22"/>
    <p:sldId id="271" r:id="rId23"/>
    <p:sldId id="272" r:id="rId24"/>
    <p:sldId id="273" r:id="rId25"/>
    <p:sldId id="277" r:id="rId26"/>
    <p:sldId id="279" r:id="rId27"/>
    <p:sldId id="280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381C"/>
    <a:srgbClr val="E9AC97"/>
    <a:srgbClr val="EFEFF1"/>
    <a:srgbClr val="FFDCDA"/>
    <a:srgbClr val="FBFBFB"/>
    <a:srgbClr val="F7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2.jpe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7381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9AC97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4436720"/>
        <c:axId val="1584442128"/>
      </c:barChart>
      <c:catAx>
        <c:axId val="158443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ea typeface="+mn-ea"/>
                <a:cs typeface="+mn-cs"/>
              </a:defRPr>
            </a:pPr>
          </a:p>
        </c:txPr>
        <c:crossAx val="1584442128"/>
        <c:crosses val="autoZero"/>
        <c:auto val="1"/>
        <c:lblAlgn val="ctr"/>
        <c:lblOffset val="100"/>
        <c:noMultiLvlLbl val="0"/>
      </c:catAx>
      <c:valAx>
        <c:axId val="158444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ea typeface="+mn-ea"/>
                <a:cs typeface="+mn-cs"/>
              </a:defRPr>
            </a:pPr>
          </a:p>
        </c:txPr>
        <c:crossAx val="158443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50" charset="0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Montserrat" panose="02000505000000020004" pitchFamily="50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E5BA2-2CB6-4E39-9066-C9B8417A8B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42A84-3EE9-4164-9EC9-135C582F8B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https://www.pexels.com/photo/stack-of-newspapers-6073/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https://cdn.pixabay.com/photo/2017/09/27/08/44/pink-2791366_960_720.jpg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https://www.pexels.com/photo/white-and-pink-ceramic-mug-696189/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https://www.pexels.com/photo/woman-camera-desert-high-heels-58429/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https://cdn.pixabay.com/photo/2017/09/27/08/44/pink-2791366_960_720.jpg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https://pixabay.com/photo-1954054/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https://pixabay.com/photo-1954054/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https://www.pexels.com/photo/white-and-pink-ceramic-mug-696189/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https://www.pexels.com/photo/candles-cutlery-flatware-fork-290524/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https://www.pexels.com/photo/stack-of-newspapers-6073/</a:t>
            </a:r>
            <a:endParaRPr lang="zh-CN" altLang="en-US" dirty="0"/>
          </a:p>
          <a:p>
            <a:r>
              <a:rPr lang="en-US" altLang="zh-CN" dirty="0"/>
              <a:t>https://www.pexels.com/photo/apartment-bed-bedroom-comfort-545034/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https://www.pexels.com/photo/white-and-pink-ceramic-mug-696189/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https://www.pexels.com/photo/silver-colored-open-end-bracelet-beside-two-brown-stars-ornament-744662/</a:t>
            </a:r>
            <a:endParaRPr lang="en-US" altLang="zh-CN" dirty="0"/>
          </a:p>
          <a:p>
            <a:r>
              <a:rPr lang="en-US" altLang="zh-CN" dirty="0"/>
              <a:t>https://www.pexels.com/photo/white-and-pink-ceramic-mug-696189/</a:t>
            </a:r>
            <a:endParaRPr lang="en-US" altLang="zh-CN" dirty="0"/>
          </a:p>
          <a:p>
            <a:r>
              <a:rPr lang="en-US" altLang="zh-CN" dirty="0"/>
              <a:t>https://pixabay.com/photo-1954054/</a:t>
            </a:r>
            <a:endParaRPr lang="en-US" altLang="zh-CN" dirty="0"/>
          </a:p>
          <a:p>
            <a:r>
              <a:rPr lang="en-US" altLang="zh-CN" dirty="0"/>
              <a:t>https://www.pexels.com/photo/candles-cutlery-flatware-fork-290524/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https://www.pexels.com/photo/woman-camera-desert-high-heels-58429/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https://images.pexels.com/photos/802933/pexels-photo-802933.jpeg?w=1260&amp;h=750&amp;auto=compress&amp;cs=tinysrgb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E1B351-D0D0-4F74-9827-3783BD7DF6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090-00B9-4BE9-9937-2BC744ED54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1171-5F51-482E-A5FC-81286AC4A6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090-00B9-4BE9-9937-2BC744ED54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1171-5F51-482E-A5FC-81286AC4A6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83341" y="804134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538375" y="811638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239845" y="3444572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594879" y="3452076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04801" y="347980"/>
            <a:ext cx="4772043" cy="6183812"/>
          </a:xfrm>
          <a:custGeom>
            <a:avLst/>
            <a:gdLst>
              <a:gd name="connsiteX0" fmla="*/ 0 w 4772043"/>
              <a:gd name="connsiteY0" fmla="*/ 0 h 6183812"/>
              <a:gd name="connsiteX1" fmla="*/ 4772043 w 4772043"/>
              <a:gd name="connsiteY1" fmla="*/ 0 h 6183812"/>
              <a:gd name="connsiteX2" fmla="*/ 4772043 w 4772043"/>
              <a:gd name="connsiteY2" fmla="*/ 6183812 h 6183812"/>
              <a:gd name="connsiteX3" fmla="*/ 0 w 4772043"/>
              <a:gd name="connsiteY3" fmla="*/ 6183812 h 618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2043" h="6183812">
                <a:moveTo>
                  <a:pt x="0" y="0"/>
                </a:moveTo>
                <a:lnTo>
                  <a:pt x="4772043" y="0"/>
                </a:lnTo>
                <a:lnTo>
                  <a:pt x="4772043" y="6183812"/>
                </a:lnTo>
                <a:lnTo>
                  <a:pt x="0" y="6183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923276" y="1209583"/>
            <a:ext cx="4438835" cy="4438835"/>
          </a:xfrm>
          <a:custGeom>
            <a:avLst/>
            <a:gdLst>
              <a:gd name="connsiteX0" fmla="*/ 1624696 w 4438835"/>
              <a:gd name="connsiteY0" fmla="*/ 0 h 4438835"/>
              <a:gd name="connsiteX1" fmla="*/ 2814139 w 4438835"/>
              <a:gd name="connsiteY1" fmla="*/ 0 h 4438835"/>
              <a:gd name="connsiteX2" fmla="*/ 3844113 w 4438835"/>
              <a:gd name="connsiteY2" fmla="*/ 594722 h 4438835"/>
              <a:gd name="connsiteX3" fmla="*/ 4438835 w 4438835"/>
              <a:gd name="connsiteY3" fmla="*/ 1624696 h 4438835"/>
              <a:gd name="connsiteX4" fmla="*/ 4438835 w 4438835"/>
              <a:gd name="connsiteY4" fmla="*/ 2814139 h 4438835"/>
              <a:gd name="connsiteX5" fmla="*/ 3844113 w 4438835"/>
              <a:gd name="connsiteY5" fmla="*/ 3844113 h 4438835"/>
              <a:gd name="connsiteX6" fmla="*/ 2814139 w 4438835"/>
              <a:gd name="connsiteY6" fmla="*/ 4438835 h 4438835"/>
              <a:gd name="connsiteX7" fmla="*/ 1624696 w 4438835"/>
              <a:gd name="connsiteY7" fmla="*/ 4438835 h 4438835"/>
              <a:gd name="connsiteX8" fmla="*/ 594722 w 4438835"/>
              <a:gd name="connsiteY8" fmla="*/ 3844113 h 4438835"/>
              <a:gd name="connsiteX9" fmla="*/ 0 w 4438835"/>
              <a:gd name="connsiteY9" fmla="*/ 2814139 h 4438835"/>
              <a:gd name="connsiteX10" fmla="*/ 0 w 4438835"/>
              <a:gd name="connsiteY10" fmla="*/ 1624696 h 4438835"/>
              <a:gd name="connsiteX11" fmla="*/ 594722 w 4438835"/>
              <a:gd name="connsiteY11" fmla="*/ 594722 h 44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8835" h="4438835">
                <a:moveTo>
                  <a:pt x="1624696" y="0"/>
                </a:moveTo>
                <a:lnTo>
                  <a:pt x="2814139" y="0"/>
                </a:lnTo>
                <a:lnTo>
                  <a:pt x="3844113" y="594722"/>
                </a:lnTo>
                <a:lnTo>
                  <a:pt x="4438835" y="1624696"/>
                </a:lnTo>
                <a:lnTo>
                  <a:pt x="4438835" y="2814139"/>
                </a:lnTo>
                <a:lnTo>
                  <a:pt x="3844113" y="3844113"/>
                </a:lnTo>
                <a:lnTo>
                  <a:pt x="2814139" y="4438835"/>
                </a:lnTo>
                <a:lnTo>
                  <a:pt x="1624696" y="4438835"/>
                </a:lnTo>
                <a:lnTo>
                  <a:pt x="594722" y="3844113"/>
                </a:lnTo>
                <a:lnTo>
                  <a:pt x="0" y="2814139"/>
                </a:lnTo>
                <a:lnTo>
                  <a:pt x="0" y="1624696"/>
                </a:lnTo>
                <a:lnTo>
                  <a:pt x="594722" y="5947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7988634" y="1233996"/>
            <a:ext cx="2432482" cy="4323425"/>
          </a:xfrm>
          <a:custGeom>
            <a:avLst/>
            <a:gdLst>
              <a:gd name="connsiteX0" fmla="*/ 0 w 2432482"/>
              <a:gd name="connsiteY0" fmla="*/ 0 h 4323425"/>
              <a:gd name="connsiteX1" fmla="*/ 2432482 w 2432482"/>
              <a:gd name="connsiteY1" fmla="*/ 0 h 4323425"/>
              <a:gd name="connsiteX2" fmla="*/ 2432482 w 2432482"/>
              <a:gd name="connsiteY2" fmla="*/ 4323425 h 4323425"/>
              <a:gd name="connsiteX3" fmla="*/ 0 w 2432482"/>
              <a:gd name="connsiteY3" fmla="*/ 4323425 h 432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482" h="4323425">
                <a:moveTo>
                  <a:pt x="0" y="0"/>
                </a:moveTo>
                <a:lnTo>
                  <a:pt x="2432482" y="0"/>
                </a:lnTo>
                <a:lnTo>
                  <a:pt x="2432482" y="4323425"/>
                </a:lnTo>
                <a:lnTo>
                  <a:pt x="0" y="43234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54529" y="1870459"/>
            <a:ext cx="6373587" cy="4249058"/>
          </a:xfrm>
          <a:custGeom>
            <a:avLst/>
            <a:gdLst>
              <a:gd name="connsiteX0" fmla="*/ 0 w 6373587"/>
              <a:gd name="connsiteY0" fmla="*/ 0 h 4249058"/>
              <a:gd name="connsiteX1" fmla="*/ 6373587 w 6373587"/>
              <a:gd name="connsiteY1" fmla="*/ 0 h 4249058"/>
              <a:gd name="connsiteX2" fmla="*/ 6373587 w 6373587"/>
              <a:gd name="connsiteY2" fmla="*/ 4249058 h 4249058"/>
              <a:gd name="connsiteX3" fmla="*/ 0 w 6373587"/>
              <a:gd name="connsiteY3" fmla="*/ 4249058 h 424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3587" h="4249058">
                <a:moveTo>
                  <a:pt x="0" y="0"/>
                </a:moveTo>
                <a:lnTo>
                  <a:pt x="6373587" y="0"/>
                </a:lnTo>
                <a:lnTo>
                  <a:pt x="6373587" y="4249058"/>
                </a:lnTo>
                <a:lnTo>
                  <a:pt x="0" y="4249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04948" y="423455"/>
            <a:ext cx="11406051" cy="3865516"/>
          </a:xfrm>
          <a:custGeom>
            <a:avLst/>
            <a:gdLst>
              <a:gd name="connsiteX0" fmla="*/ 0 w 11406051"/>
              <a:gd name="connsiteY0" fmla="*/ 0 h 3865516"/>
              <a:gd name="connsiteX1" fmla="*/ 11406051 w 11406051"/>
              <a:gd name="connsiteY1" fmla="*/ 0 h 3865516"/>
              <a:gd name="connsiteX2" fmla="*/ 11406051 w 11406051"/>
              <a:gd name="connsiteY2" fmla="*/ 3865516 h 3865516"/>
              <a:gd name="connsiteX3" fmla="*/ 0 w 11406051"/>
              <a:gd name="connsiteY3" fmla="*/ 3865516 h 386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06051" h="3865516">
                <a:moveTo>
                  <a:pt x="0" y="0"/>
                </a:moveTo>
                <a:lnTo>
                  <a:pt x="11406051" y="0"/>
                </a:lnTo>
                <a:lnTo>
                  <a:pt x="11406051" y="3865516"/>
                </a:lnTo>
                <a:lnTo>
                  <a:pt x="0" y="38655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337881" y="843644"/>
            <a:ext cx="2951359" cy="2544273"/>
          </a:xfrm>
          <a:custGeom>
            <a:avLst/>
            <a:gdLst>
              <a:gd name="connsiteX0" fmla="*/ 812056 w 2951359"/>
              <a:gd name="connsiteY0" fmla="*/ 0 h 2544273"/>
              <a:gd name="connsiteX1" fmla="*/ 2139303 w 2951359"/>
              <a:gd name="connsiteY1" fmla="*/ 0 h 2544273"/>
              <a:gd name="connsiteX2" fmla="*/ 2951359 w 2951359"/>
              <a:gd name="connsiteY2" fmla="*/ 1272137 h 2544273"/>
              <a:gd name="connsiteX3" fmla="*/ 2139303 w 2951359"/>
              <a:gd name="connsiteY3" fmla="*/ 2544273 h 2544273"/>
              <a:gd name="connsiteX4" fmla="*/ 812056 w 2951359"/>
              <a:gd name="connsiteY4" fmla="*/ 2544273 h 2544273"/>
              <a:gd name="connsiteX5" fmla="*/ 0 w 2951359"/>
              <a:gd name="connsiteY5" fmla="*/ 1272137 h 254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359" h="2544273">
                <a:moveTo>
                  <a:pt x="812056" y="0"/>
                </a:moveTo>
                <a:lnTo>
                  <a:pt x="2139303" y="0"/>
                </a:lnTo>
                <a:lnTo>
                  <a:pt x="2951359" y="1272137"/>
                </a:lnTo>
                <a:lnTo>
                  <a:pt x="2139303" y="2544273"/>
                </a:lnTo>
                <a:lnTo>
                  <a:pt x="812056" y="2544273"/>
                </a:lnTo>
                <a:lnTo>
                  <a:pt x="0" y="12721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531093" y="2156863"/>
            <a:ext cx="2951359" cy="2544273"/>
          </a:xfrm>
          <a:custGeom>
            <a:avLst/>
            <a:gdLst>
              <a:gd name="connsiteX0" fmla="*/ 812056 w 2951359"/>
              <a:gd name="connsiteY0" fmla="*/ 0 h 2544273"/>
              <a:gd name="connsiteX1" fmla="*/ 2139303 w 2951359"/>
              <a:gd name="connsiteY1" fmla="*/ 0 h 2544273"/>
              <a:gd name="connsiteX2" fmla="*/ 2951359 w 2951359"/>
              <a:gd name="connsiteY2" fmla="*/ 1272137 h 2544273"/>
              <a:gd name="connsiteX3" fmla="*/ 2139303 w 2951359"/>
              <a:gd name="connsiteY3" fmla="*/ 2544273 h 2544273"/>
              <a:gd name="connsiteX4" fmla="*/ 812056 w 2951359"/>
              <a:gd name="connsiteY4" fmla="*/ 2544273 h 2544273"/>
              <a:gd name="connsiteX5" fmla="*/ 0 w 2951359"/>
              <a:gd name="connsiteY5" fmla="*/ 1272137 h 254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359" h="2544273">
                <a:moveTo>
                  <a:pt x="812056" y="0"/>
                </a:moveTo>
                <a:lnTo>
                  <a:pt x="2139303" y="0"/>
                </a:lnTo>
                <a:lnTo>
                  <a:pt x="2951359" y="1272137"/>
                </a:lnTo>
                <a:lnTo>
                  <a:pt x="2139303" y="2544273"/>
                </a:lnTo>
                <a:lnTo>
                  <a:pt x="812056" y="2544273"/>
                </a:lnTo>
                <a:lnTo>
                  <a:pt x="0" y="12721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8724307" y="843645"/>
            <a:ext cx="2951359" cy="2544273"/>
          </a:xfrm>
          <a:custGeom>
            <a:avLst/>
            <a:gdLst>
              <a:gd name="connsiteX0" fmla="*/ 812056 w 2951359"/>
              <a:gd name="connsiteY0" fmla="*/ 0 h 2544273"/>
              <a:gd name="connsiteX1" fmla="*/ 2139303 w 2951359"/>
              <a:gd name="connsiteY1" fmla="*/ 0 h 2544273"/>
              <a:gd name="connsiteX2" fmla="*/ 2951359 w 2951359"/>
              <a:gd name="connsiteY2" fmla="*/ 1272137 h 2544273"/>
              <a:gd name="connsiteX3" fmla="*/ 2139303 w 2951359"/>
              <a:gd name="connsiteY3" fmla="*/ 2544273 h 2544273"/>
              <a:gd name="connsiteX4" fmla="*/ 812056 w 2951359"/>
              <a:gd name="connsiteY4" fmla="*/ 2544273 h 2544273"/>
              <a:gd name="connsiteX5" fmla="*/ 0 w 2951359"/>
              <a:gd name="connsiteY5" fmla="*/ 1272137 h 254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359" h="2544273">
                <a:moveTo>
                  <a:pt x="812056" y="0"/>
                </a:moveTo>
                <a:lnTo>
                  <a:pt x="2139303" y="0"/>
                </a:lnTo>
                <a:lnTo>
                  <a:pt x="2951359" y="1272137"/>
                </a:lnTo>
                <a:lnTo>
                  <a:pt x="2139303" y="2544273"/>
                </a:lnTo>
                <a:lnTo>
                  <a:pt x="812056" y="2544273"/>
                </a:lnTo>
                <a:lnTo>
                  <a:pt x="0" y="12721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8724307" y="3470084"/>
            <a:ext cx="2951359" cy="2544273"/>
          </a:xfrm>
          <a:custGeom>
            <a:avLst/>
            <a:gdLst>
              <a:gd name="connsiteX0" fmla="*/ 812056 w 2951359"/>
              <a:gd name="connsiteY0" fmla="*/ 0 h 2544273"/>
              <a:gd name="connsiteX1" fmla="*/ 2139303 w 2951359"/>
              <a:gd name="connsiteY1" fmla="*/ 0 h 2544273"/>
              <a:gd name="connsiteX2" fmla="*/ 2951359 w 2951359"/>
              <a:gd name="connsiteY2" fmla="*/ 1272137 h 2544273"/>
              <a:gd name="connsiteX3" fmla="*/ 2139303 w 2951359"/>
              <a:gd name="connsiteY3" fmla="*/ 2544273 h 2544273"/>
              <a:gd name="connsiteX4" fmla="*/ 812056 w 2951359"/>
              <a:gd name="connsiteY4" fmla="*/ 2544273 h 2544273"/>
              <a:gd name="connsiteX5" fmla="*/ 0 w 2951359"/>
              <a:gd name="connsiteY5" fmla="*/ 1272137 h 254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359" h="2544273">
                <a:moveTo>
                  <a:pt x="812056" y="0"/>
                </a:moveTo>
                <a:lnTo>
                  <a:pt x="2139303" y="0"/>
                </a:lnTo>
                <a:lnTo>
                  <a:pt x="2951359" y="1272137"/>
                </a:lnTo>
                <a:lnTo>
                  <a:pt x="2139303" y="2544273"/>
                </a:lnTo>
                <a:lnTo>
                  <a:pt x="812056" y="2544273"/>
                </a:lnTo>
                <a:lnTo>
                  <a:pt x="0" y="12721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498611" y="804134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4783567" y="804134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2"/>
          </p:nvPr>
        </p:nvSpPr>
        <p:spPr>
          <a:xfrm>
            <a:off x="8068523" y="804134"/>
            <a:ext cx="2624866" cy="2624866"/>
          </a:xfrm>
          <a:custGeom>
            <a:avLst/>
            <a:gdLst>
              <a:gd name="connsiteX0" fmla="*/ 1312433 w 2624866"/>
              <a:gd name="connsiteY0" fmla="*/ 0 h 2624866"/>
              <a:gd name="connsiteX1" fmla="*/ 2624866 w 2624866"/>
              <a:gd name="connsiteY1" fmla="*/ 1312433 h 2624866"/>
              <a:gd name="connsiteX2" fmla="*/ 1312433 w 2624866"/>
              <a:gd name="connsiteY2" fmla="*/ 2624866 h 2624866"/>
              <a:gd name="connsiteX3" fmla="*/ 0 w 2624866"/>
              <a:gd name="connsiteY3" fmla="*/ 1312433 h 2624866"/>
              <a:gd name="connsiteX4" fmla="*/ 1312433 w 2624866"/>
              <a:gd name="connsiteY4" fmla="*/ 0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866" h="2624866">
                <a:moveTo>
                  <a:pt x="1312433" y="0"/>
                </a:moveTo>
                <a:cubicBezTo>
                  <a:pt x="2037270" y="0"/>
                  <a:pt x="2624866" y="587596"/>
                  <a:pt x="2624866" y="1312433"/>
                </a:cubicBezTo>
                <a:cubicBezTo>
                  <a:pt x="2624866" y="2037270"/>
                  <a:pt x="2037270" y="2624866"/>
                  <a:pt x="1312433" y="2624866"/>
                </a:cubicBezTo>
                <a:cubicBezTo>
                  <a:pt x="587596" y="2624866"/>
                  <a:pt x="0" y="2037270"/>
                  <a:pt x="0" y="1312433"/>
                </a:cubicBezTo>
                <a:cubicBezTo>
                  <a:pt x="0" y="587596"/>
                  <a:pt x="587596" y="0"/>
                  <a:pt x="13124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38100" y="642257"/>
            <a:ext cx="5236029" cy="2823256"/>
          </a:xfrm>
          <a:custGeom>
            <a:avLst/>
            <a:gdLst>
              <a:gd name="connsiteX0" fmla="*/ 0 w 5236029"/>
              <a:gd name="connsiteY0" fmla="*/ 0 h 2823256"/>
              <a:gd name="connsiteX1" fmla="*/ 5236029 w 5236029"/>
              <a:gd name="connsiteY1" fmla="*/ 0 h 2823256"/>
              <a:gd name="connsiteX2" fmla="*/ 5236029 w 5236029"/>
              <a:gd name="connsiteY2" fmla="*/ 2823256 h 2823256"/>
              <a:gd name="connsiteX3" fmla="*/ 0 w 5236029"/>
              <a:gd name="connsiteY3" fmla="*/ 2823256 h 282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6029" h="2823256">
                <a:moveTo>
                  <a:pt x="0" y="0"/>
                </a:moveTo>
                <a:lnTo>
                  <a:pt x="5236029" y="0"/>
                </a:lnTo>
                <a:lnTo>
                  <a:pt x="5236029" y="2823256"/>
                </a:lnTo>
                <a:lnTo>
                  <a:pt x="0" y="28232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417873" y="3465513"/>
            <a:ext cx="5236029" cy="2823256"/>
          </a:xfrm>
          <a:custGeom>
            <a:avLst/>
            <a:gdLst>
              <a:gd name="connsiteX0" fmla="*/ 0 w 5236029"/>
              <a:gd name="connsiteY0" fmla="*/ 0 h 2823256"/>
              <a:gd name="connsiteX1" fmla="*/ 5236029 w 5236029"/>
              <a:gd name="connsiteY1" fmla="*/ 0 h 2823256"/>
              <a:gd name="connsiteX2" fmla="*/ 5236029 w 5236029"/>
              <a:gd name="connsiteY2" fmla="*/ 2823256 h 2823256"/>
              <a:gd name="connsiteX3" fmla="*/ 0 w 5236029"/>
              <a:gd name="connsiteY3" fmla="*/ 2823256 h 282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6029" h="2823256">
                <a:moveTo>
                  <a:pt x="0" y="0"/>
                </a:moveTo>
                <a:lnTo>
                  <a:pt x="5236029" y="0"/>
                </a:lnTo>
                <a:lnTo>
                  <a:pt x="5236029" y="2823256"/>
                </a:lnTo>
                <a:lnTo>
                  <a:pt x="0" y="28232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320107" y="343119"/>
            <a:ext cx="11573302" cy="6186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094475" y="348343"/>
            <a:ext cx="3985009" cy="6183086"/>
          </a:xfrm>
          <a:custGeom>
            <a:avLst/>
            <a:gdLst>
              <a:gd name="connsiteX0" fmla="*/ 0 w 3985009"/>
              <a:gd name="connsiteY0" fmla="*/ 0 h 6183086"/>
              <a:gd name="connsiteX1" fmla="*/ 3985009 w 3985009"/>
              <a:gd name="connsiteY1" fmla="*/ 0 h 6183086"/>
              <a:gd name="connsiteX2" fmla="*/ 3985009 w 3985009"/>
              <a:gd name="connsiteY2" fmla="*/ 6183086 h 6183086"/>
              <a:gd name="connsiteX3" fmla="*/ 0 w 3985009"/>
              <a:gd name="connsiteY3" fmla="*/ 6183086 h 618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5009" h="6183086">
                <a:moveTo>
                  <a:pt x="0" y="0"/>
                </a:moveTo>
                <a:lnTo>
                  <a:pt x="3985009" y="0"/>
                </a:lnTo>
                <a:lnTo>
                  <a:pt x="3985009" y="6183086"/>
                </a:lnTo>
                <a:lnTo>
                  <a:pt x="0" y="6183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197F-C45E-4DFB-ADF2-C8B79EFB44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21012-BBC7-445C-93C5-476D8EB05B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C090-00B9-4BE9-9937-2BC744ED54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91171-5F51-482E-A5FC-81286AC4A62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5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897294" y="5958311"/>
            <a:ext cx="4397412" cy="2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思源黑体 CN Regular"/>
              <a:cs typeface="+mn-cs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188677" y="1940802"/>
            <a:ext cx="5814646" cy="307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思源黑体 CN Regular"/>
              <a:cs typeface="+mn-cs"/>
            </a:endParaRPr>
          </a:p>
        </p:txBody>
      </p:sp>
      <p:sp>
        <p:nvSpPr>
          <p:cNvPr id="5" name="矩形 4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511979" y="4412958"/>
            <a:ext cx="5322277" cy="427728"/>
          </a:xfrm>
          <a:prstGeom prst="rect">
            <a:avLst/>
          </a:prstGeom>
          <a:solidFill>
            <a:srgbClr val="F6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12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GrpSpPr/>
          <p:nvPr/>
        </p:nvGrpSpPr>
        <p:grpSpPr>
          <a:xfrm>
            <a:off x="3644647" y="2347853"/>
            <a:ext cx="4902706" cy="2110450"/>
            <a:chOff x="7041110" y="2172299"/>
            <a:chExt cx="4471716" cy="2110450"/>
          </a:xfrm>
        </p:grpSpPr>
        <p:sp>
          <p:nvSpPr>
            <p:cNvPr id="7" name="文本框 6"/>
            <p:cNvSpPr txBox="1"/>
            <p:nvPr/>
          </p:nvSpPr>
          <p:spPr>
            <a:xfrm>
              <a:off x="7050796" y="2172299"/>
              <a:ext cx="44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cs"/>
                </a:rPr>
                <a:t>BUSINESS</a:t>
              </a:r>
              <a:endParaRPr kumimoji="0" lang="zh-CN" altLang="en-US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7050796" y="2803241"/>
              <a:ext cx="435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 Light" panose="020F0302020204030204"/>
                  <a:ea typeface="思源黑体 CN Regular"/>
                  <a:cs typeface="+mn-cs"/>
                </a:rPr>
                <a:t>TEMPLATE PRESENTATION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 Light" panose="020F0302020204030204"/>
                <a:ea typeface="思源黑体 CN Regular"/>
                <a:cs typeface="+mn-cs"/>
              </a:endParaRPr>
            </a:p>
          </p:txBody>
        </p:sp>
        <p:sp>
          <p:nvSpPr>
            <p:cNvPr id="9" name="Shape 705"/>
            <p:cNvSpPr/>
            <p:nvPr/>
          </p:nvSpPr>
          <p:spPr>
            <a:xfrm>
              <a:off x="7041110" y="3203351"/>
              <a:ext cx="4471716" cy="10793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rgbClr val="262626">
                      <a:lumMod val="50000"/>
                    </a:srgbClr>
                  </a:solidFill>
                  <a:latin typeface="Calibri Light" panose="020F0302020204030204"/>
                  <a:ea typeface="思源黑体 CN Regular"/>
                </a:rPr>
                <a:t>Life's but a walking shadow, a poor player, that struts and frets his hour upon the stage, and then is heard no more. Life's but a walking shadow, a poor player, that struts and frets his hour upon the stage, and then is heard no more</a:t>
              </a: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  <a:p>
              <a:pPr lvl="0" algn="ctr">
                <a:lnSpc>
                  <a:spcPct val="150000"/>
                </a:lnSpc>
                <a:defRPr/>
              </a:pP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</p:txBody>
        </p:sp>
      </p:grpSp>
      <p:sp>
        <p:nvSpPr>
          <p:cNvPr id="10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479485" y="450923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READ MORE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>
            <a:spLocks noEditPoints="1"/>
          </p:cNvSpPr>
          <p:nvPr/>
        </p:nvSpPr>
        <p:spPr bwMode="auto">
          <a:xfrm>
            <a:off x="4884564" y="6034098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vent Pro" panose="02000506040000020004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059552" y="5974708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DOCER.ALL RIGHTS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488680" y="347980"/>
            <a:ext cx="3398520" cy="3081020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090160" y="3429000"/>
            <a:ext cx="3398520" cy="3081020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2" name="Shape 135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9947989" y="1109352"/>
            <a:ext cx="527402" cy="675447"/>
            <a:chOff x="8218224" y="8245764"/>
            <a:chExt cx="500997" cy="641631"/>
          </a:xfrm>
        </p:grpSpPr>
        <p:cxnSp>
          <p:nvCxnSpPr>
            <p:cNvPr id="35" name="Shape 1358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Shape 1359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7" name="Shape 1360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33" name="Shape 136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016115" y="2366592"/>
            <a:ext cx="2398070" cy="47500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4" name="Shape 136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964646" y="2000463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39" name="Shape 136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6458306" y="1269533"/>
            <a:ext cx="653856" cy="391696"/>
            <a:chOff x="1775548" y="1990598"/>
            <a:chExt cx="621122" cy="372086"/>
          </a:xfrm>
        </p:grpSpPr>
        <p:sp>
          <p:nvSpPr>
            <p:cNvPr id="42" name="Shape 1366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3" name="Shape 1367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40" name="Shape 136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586428" y="2366592"/>
            <a:ext cx="2398070" cy="47500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1" name="Shape 136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534959" y="2000463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45" name="Shape 137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6447989" y="4299332"/>
            <a:ext cx="653856" cy="444131"/>
            <a:chOff x="6188912" y="23939881"/>
            <a:chExt cx="1307712" cy="888261"/>
          </a:xfrm>
        </p:grpSpPr>
        <p:sp>
          <p:nvSpPr>
            <p:cNvPr id="48" name="Shape 1372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9" name="Shape 1373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50" name="Shape 1374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Shape 1375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46" name="Shape 137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581989" y="5407987"/>
            <a:ext cx="2398070" cy="47500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7" name="Shape 137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530520" y="5041857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53" name="Shape 137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9853880" y="4138357"/>
            <a:ext cx="641520" cy="601428"/>
            <a:chOff x="8168414" y="12118985"/>
            <a:chExt cx="609403" cy="571317"/>
          </a:xfrm>
        </p:grpSpPr>
        <p:cxnSp>
          <p:nvCxnSpPr>
            <p:cNvPr id="56" name="Shape 138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Shape 138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8" name="Shape 138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59" name="Shape 138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Shape 138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54" name="Shape 138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993934" y="5325661"/>
            <a:ext cx="2398070" cy="47500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5" name="Shape 138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942465" y="4959532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二边形 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23275" y="1094912"/>
            <a:ext cx="4668175" cy="4668175"/>
          </a:xfrm>
          <a:prstGeom prst="dodecagon">
            <a:avLst/>
          </a:prstGeom>
          <a:noFill/>
          <a:ln w="19050"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>
            <a:off x="4998124" y="1713390"/>
            <a:ext cx="1491449" cy="0"/>
          </a:xfrm>
          <a:prstGeom prst="line">
            <a:avLst/>
          </a:prstGeom>
          <a:ln w="19050">
            <a:solidFill>
              <a:srgbClr val="E9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>
            <a:off x="5642496" y="4068932"/>
            <a:ext cx="1491449" cy="0"/>
          </a:xfrm>
          <a:prstGeom prst="line">
            <a:avLst/>
          </a:prstGeom>
          <a:ln w="19050">
            <a:solidFill>
              <a:srgbClr val="E9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>
            <a:off x="4998125" y="5144610"/>
            <a:ext cx="1491449" cy="0"/>
          </a:xfrm>
          <a:prstGeom prst="line">
            <a:avLst/>
          </a:prstGeom>
          <a:ln w="19050">
            <a:solidFill>
              <a:srgbClr val="E9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391920" y="1431522"/>
            <a:ext cx="563734" cy="56373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793639" y="2507201"/>
            <a:ext cx="563734" cy="563734"/>
          </a:xfrm>
          <a:prstGeom prst="ellipse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793639" y="3787065"/>
            <a:ext cx="563734" cy="56373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388219" y="4862743"/>
            <a:ext cx="563734" cy="563734"/>
          </a:xfrm>
          <a:prstGeom prst="ellipse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075506" y="1333870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075506" y="1642226"/>
            <a:ext cx="3729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2" name="文本框 2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440970" y="2375801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440970" y="2684157"/>
            <a:ext cx="3729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4" name="文本框 2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440970" y="3623544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440970" y="3931900"/>
            <a:ext cx="3729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6" name="文本框 2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075506" y="4731939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075506" y="5040295"/>
            <a:ext cx="3729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5" name="椭圆 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847205" y="1606858"/>
            <a:ext cx="213064" cy="21306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491576" y="2682536"/>
            <a:ext cx="213064" cy="21306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>
            <a:off x="5642495" y="2789068"/>
            <a:ext cx="1491449" cy="0"/>
          </a:xfrm>
          <a:prstGeom prst="line">
            <a:avLst/>
          </a:prstGeom>
          <a:ln w="19050">
            <a:solidFill>
              <a:srgbClr val="E9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491576" y="3962400"/>
            <a:ext cx="213064" cy="21306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847205" y="5038078"/>
            <a:ext cx="213064" cy="213064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10717" y="834500"/>
            <a:ext cx="7349441" cy="816746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2406" y="439237"/>
            <a:ext cx="3107185" cy="5979525"/>
          </a:xfrm>
          <a:prstGeom prst="rect">
            <a:avLst/>
          </a:prstGeom>
        </p:spPr>
      </p:pic>
      <p:sp>
        <p:nvSpPr>
          <p:cNvPr id="8" name="矩形 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0749591" y="834500"/>
            <a:ext cx="1149447" cy="816746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Shape 27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2456851"/>
            <a:ext cx="5691744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27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218837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28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55234" y="2194908"/>
            <a:ext cx="279328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63C6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" name="Shape 28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3731153"/>
            <a:ext cx="5691744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28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3462680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28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55234" y="3469210"/>
            <a:ext cx="279328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63C6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" name="Shape 28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5018515"/>
            <a:ext cx="5691744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28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68349" y="4750042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28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55234" y="4756572"/>
            <a:ext cx="279328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63C6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Shape 27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94898" y="967616"/>
            <a:ext cx="5361816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BULLETED LIST TEXT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4" name="文本框 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1" y="3657761"/>
            <a:ext cx="2624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0" y="4017826"/>
            <a:ext cx="3465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4" y="4974622"/>
            <a:ext cx="2624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3" y="5334687"/>
            <a:ext cx="3465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Shape 14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662317" y="695003"/>
            <a:ext cx="6881852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THREE IMPORTANT VALUES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4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34698" y="1309793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文本框 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2" y="2340901"/>
            <a:ext cx="2624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779711" y="2700966"/>
            <a:ext cx="3465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897294" y="5958311"/>
            <a:ext cx="4397412" cy="2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思源黑体 CN Regular"/>
              <a:cs typeface="+mn-cs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188677" y="1940802"/>
            <a:ext cx="5814646" cy="307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思源黑体 CN Regular"/>
              <a:cs typeface="+mn-cs"/>
            </a:endParaRPr>
          </a:p>
        </p:txBody>
      </p:sp>
      <p:sp>
        <p:nvSpPr>
          <p:cNvPr id="5" name="矩形 4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511979" y="4412958"/>
            <a:ext cx="5322277" cy="427728"/>
          </a:xfrm>
          <a:prstGeom prst="rect">
            <a:avLst/>
          </a:prstGeom>
          <a:solidFill>
            <a:srgbClr val="F6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12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GrpSpPr/>
          <p:nvPr/>
        </p:nvGrpSpPr>
        <p:grpSpPr>
          <a:xfrm>
            <a:off x="3644647" y="2347853"/>
            <a:ext cx="4902706" cy="2110450"/>
            <a:chOff x="7041110" y="2172299"/>
            <a:chExt cx="4471716" cy="2110450"/>
          </a:xfrm>
        </p:grpSpPr>
        <p:sp>
          <p:nvSpPr>
            <p:cNvPr id="7" name="文本框 6"/>
            <p:cNvSpPr txBox="1"/>
            <p:nvPr/>
          </p:nvSpPr>
          <p:spPr>
            <a:xfrm>
              <a:off x="7050796" y="2172299"/>
              <a:ext cx="44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cs"/>
                </a:rPr>
                <a:t>PART 03</a:t>
              </a:r>
              <a:endParaRPr kumimoji="0" lang="zh-CN" altLang="en-US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7050796" y="2803241"/>
              <a:ext cx="435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 Light" panose="020F0302020204030204"/>
                  <a:ea typeface="思源黑体 CN Regular"/>
                  <a:cs typeface="+mn-cs"/>
                </a:rPr>
                <a:t>TEMPLATE PRESENTATION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 Light" panose="020F0302020204030204"/>
                <a:ea typeface="思源黑体 CN Regular"/>
                <a:cs typeface="+mn-cs"/>
              </a:endParaRPr>
            </a:p>
          </p:txBody>
        </p:sp>
        <p:sp>
          <p:nvSpPr>
            <p:cNvPr id="9" name="Shape 705"/>
            <p:cNvSpPr/>
            <p:nvPr/>
          </p:nvSpPr>
          <p:spPr>
            <a:xfrm>
              <a:off x="7041110" y="3203351"/>
              <a:ext cx="4471716" cy="10793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rgbClr val="262626">
                      <a:lumMod val="50000"/>
                    </a:srgbClr>
                  </a:solidFill>
                  <a:latin typeface="Calibri Light" panose="020F0302020204030204"/>
                  <a:ea typeface="思源黑体 CN Regular"/>
                </a:rPr>
                <a:t>Life's but a walking shadow, a poor player, that struts and frets his hour upon the stage, and then is heard no more. Life's but a walking shadow, a poor player, that struts and frets his hour upon the stage, and then is heard no more</a:t>
              </a: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  <a:p>
              <a:pPr lvl="0" algn="ctr">
                <a:lnSpc>
                  <a:spcPct val="150000"/>
                </a:lnSpc>
                <a:defRPr/>
              </a:pP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</p:txBody>
        </p:sp>
      </p:grpSp>
      <p:sp>
        <p:nvSpPr>
          <p:cNvPr id="10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479485" y="450923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READ MORE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>
            <a:spLocks noEditPoints="1"/>
          </p:cNvSpPr>
          <p:nvPr/>
        </p:nvSpPr>
        <p:spPr bwMode="auto">
          <a:xfrm>
            <a:off x="4884564" y="6034098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vent Pro" panose="02000506040000020004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059552" y="5974708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DOCER.ALL RIGHTS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aphicFramePr/>
          <p:nvPr/>
        </p:nvGraphicFramePr>
        <p:xfrm>
          <a:off x="4833257" y="1959429"/>
          <a:ext cx="6822142" cy="4139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文本框 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6" y="1959429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5" y="3233557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4" y="4568027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150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993845" y="695003"/>
            <a:ext cx="4172777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GRAPHIC CHART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文本框 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4" y="2318665"/>
            <a:ext cx="3476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4" name="文本框 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4" y="3592793"/>
            <a:ext cx="3476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1084" y="4937359"/>
            <a:ext cx="34761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1181215" y="2532012"/>
            <a:ext cx="1690371" cy="139700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7381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129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6612196" y="2532012"/>
            <a:ext cx="1690371" cy="139700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7381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Shape 129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3896705" y="2532012"/>
            <a:ext cx="1690371" cy="139700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9AC97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29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9327687" y="2532012"/>
            <a:ext cx="1690371" cy="139700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9AC97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129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16663" y="913035"/>
            <a:ext cx="4758674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DIAGRAM SECTION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30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27449" y="1527825"/>
            <a:ext cx="7329171" cy="43210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30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847618" y="3000066"/>
            <a:ext cx="377117" cy="5185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" name="Shape 13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474073" y="2992533"/>
            <a:ext cx="518535" cy="5185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7381C"/>
          </a:solidFill>
          <a:ln>
            <a:solidFill>
              <a:srgbClr val="87381C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" name="Shape 13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7244300" y="2984825"/>
            <a:ext cx="424256" cy="5185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" name="Shape 130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8737" y="4846704"/>
            <a:ext cx="2315205" cy="93361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30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40992" y="4413303"/>
            <a:ext cx="1607171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TEXT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30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649175" y="4846704"/>
            <a:ext cx="2315205" cy="93361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30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961430" y="4413303"/>
            <a:ext cx="1607171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TEXT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130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351684" y="4846704"/>
            <a:ext cx="2315205" cy="93361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6" name="Shape 13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663939" y="4413303"/>
            <a:ext cx="1607171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31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072122" y="4846704"/>
            <a:ext cx="2315205" cy="93361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3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384378" y="4413303"/>
            <a:ext cx="1607171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TEXT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3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926995" y="3004052"/>
            <a:ext cx="516634" cy="5166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403" y="0"/>
                </a:moveTo>
                <a:lnTo>
                  <a:pt x="0" y="60398"/>
                </a:lnTo>
                <a:lnTo>
                  <a:pt x="17900" y="60398"/>
                </a:lnTo>
                <a:lnTo>
                  <a:pt x="17900" y="119867"/>
                </a:lnTo>
                <a:lnTo>
                  <a:pt x="41635" y="119867"/>
                </a:lnTo>
                <a:lnTo>
                  <a:pt x="41635" y="88141"/>
                </a:lnTo>
                <a:lnTo>
                  <a:pt x="73325" y="88141"/>
                </a:lnTo>
                <a:lnTo>
                  <a:pt x="73325" y="119867"/>
                </a:lnTo>
                <a:lnTo>
                  <a:pt x="97060" y="119867"/>
                </a:lnTo>
                <a:lnTo>
                  <a:pt x="97060" y="60398"/>
                </a:lnTo>
                <a:lnTo>
                  <a:pt x="119867" y="60398"/>
                </a:lnTo>
                <a:lnTo>
                  <a:pt x="59403" y="0"/>
                </a:lnTo>
              </a:path>
            </a:pathLst>
          </a:custGeom>
          <a:solidFill>
            <a:srgbClr val="87381C"/>
          </a:solidFill>
          <a:ln w="34275" cap="flat" cmpd="sng">
            <a:solidFill>
              <a:srgbClr val="87381C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440064" y="2301139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1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376564" y="1908376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Shape 10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64103" y="2301139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0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13303" y="1908376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10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338941" y="2301139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0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288141" y="1908376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0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440064" y="482285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" name="Shape 1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376564" y="443008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11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64103" y="482285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13303" y="443008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338941" y="482285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288141" y="443008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1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2294381" y="1352761"/>
            <a:ext cx="652271" cy="3557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" name="Shape 1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2324028" y="3582085"/>
            <a:ext cx="592974" cy="6522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" name="Shape 1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781905" y="1352761"/>
            <a:ext cx="652271" cy="3557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7" name="Shape 11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239098" y="1352761"/>
            <a:ext cx="652271" cy="3557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" name="Shape 11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930147" y="3582085"/>
            <a:ext cx="355959" cy="6522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Shape 12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328044" y="3582085"/>
            <a:ext cx="474380" cy="6522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792482" y="3722550"/>
            <a:ext cx="3104604" cy="2569393"/>
          </a:xfrm>
          <a:prstGeom prst="rect">
            <a:avLst/>
          </a:prstGeom>
          <a:noFill/>
          <a:ln w="19050">
            <a:solidFill>
              <a:srgbClr val="E9A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792482" y="3722550"/>
            <a:ext cx="3104604" cy="566421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549142" y="3722550"/>
            <a:ext cx="3104604" cy="2569393"/>
          </a:xfrm>
          <a:prstGeom prst="rect">
            <a:avLst/>
          </a:prstGeom>
          <a:noFill/>
          <a:ln w="19050"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549142" y="3722550"/>
            <a:ext cx="3104604" cy="566421"/>
          </a:xfrm>
          <a:prstGeom prst="rect">
            <a:avLst/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305802" y="3722550"/>
            <a:ext cx="3104604" cy="2569393"/>
          </a:xfrm>
          <a:prstGeom prst="rect">
            <a:avLst/>
          </a:prstGeom>
          <a:noFill/>
          <a:ln w="19050">
            <a:solidFill>
              <a:srgbClr val="E9A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305802" y="3722550"/>
            <a:ext cx="3104604" cy="566421"/>
          </a:xfrm>
          <a:prstGeom prst="rect">
            <a:avLst/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Shape 68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2012413" y="4681141"/>
            <a:ext cx="653856" cy="391696"/>
            <a:chOff x="1775548" y="1990598"/>
            <a:chExt cx="621122" cy="372086"/>
          </a:xfrm>
        </p:grpSpPr>
        <p:sp>
          <p:nvSpPr>
            <p:cNvPr id="12" name="Shape 68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3" name="Shape 68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14" name="Shape 68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5769072" y="4605577"/>
            <a:ext cx="653856" cy="570583"/>
            <a:chOff x="6885153" y="7021097"/>
            <a:chExt cx="621122" cy="542017"/>
          </a:xfrm>
        </p:grpSpPr>
        <p:cxnSp>
          <p:nvCxnSpPr>
            <p:cNvPr id="15" name="Shape 69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69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69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Shape 69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19" name="Shape 69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9652185" y="4543767"/>
            <a:ext cx="527402" cy="675447"/>
            <a:chOff x="8218224" y="8245764"/>
            <a:chExt cx="500997" cy="641631"/>
          </a:xfrm>
        </p:grpSpPr>
        <p:cxnSp>
          <p:nvCxnSpPr>
            <p:cNvPr id="20" name="Shape 69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Shape 69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2" name="Shape 69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23" name="Shape 69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140306" y="5332777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69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089319" y="3888377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5" name="Shape 70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96965" y="5332777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6" name="Shape 70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57951" y="3898912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" name="Shape 70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653624" y="5361288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8" name="Shape 7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602637" y="388837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950784" y="870719"/>
            <a:ext cx="1435061" cy="1237122"/>
          </a:xfrm>
          <a:prstGeom prst="hexagon">
            <a:avLst>
              <a:gd name="adj" fmla="val 31917"/>
              <a:gd name="vf" fmla="val 115470"/>
            </a:avLst>
          </a:prstGeom>
          <a:solidFill>
            <a:srgbClr val="873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六边形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434495" y="3441598"/>
            <a:ext cx="1435061" cy="1237122"/>
          </a:xfrm>
          <a:prstGeom prst="hexagon">
            <a:avLst>
              <a:gd name="adj" fmla="val 31917"/>
              <a:gd name="vf" fmla="val 115470"/>
            </a:avLst>
          </a:prstGeom>
          <a:solidFill>
            <a:srgbClr val="E9A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Shape 64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7320222" y="1333280"/>
            <a:ext cx="686550" cy="31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" name="Shape 64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902425" y="3695222"/>
            <a:ext cx="499200" cy="6865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" name="Shape 129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83767" y="2245441"/>
            <a:ext cx="3527845" cy="1328433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WHAT ARE OUR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COMMON SERVICES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68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13949" y="5204792"/>
            <a:ext cx="7447861" cy="63985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 or resources to achieve specific, declared goals. A company or association of persons can be created at law as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27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13949" y="4012858"/>
            <a:ext cx="4362862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32179" y="532262"/>
            <a:ext cx="3429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22997" y="1569493"/>
            <a:ext cx="11573302" cy="49541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rgbClr val="863C6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460178" y="2495884"/>
            <a:ext cx="1196595" cy="1196595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045819" y="396383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PART ONE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29157" y="4428792"/>
            <a:ext cx="227839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Life's but a walking shadow, a poor player, that struts and frets his hour upon the stage, and then is heard no more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椭圆 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124309" y="2499618"/>
            <a:ext cx="1196595" cy="1196595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16360" y="396981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PART TWO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607419" y="4428792"/>
            <a:ext cx="227839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Life's but a walking shadow, a poor player, that struts and frets his hour upon the stage, and then is heard no more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椭圆 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788440" y="2510820"/>
            <a:ext cx="1196595" cy="1196595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233196" y="3963834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PART THREE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285681" y="4428792"/>
            <a:ext cx="227839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Life's but a walking shadow, a poor player, that struts and frets his hour upon the stage, and then is heard no more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7" name="椭圆 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452571" y="2495883"/>
            <a:ext cx="1196595" cy="1196595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solidFill>
              <a:srgbClr val="873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984451" y="3963834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PART FOUR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963944" y="4428792"/>
            <a:ext cx="227839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Life's but a walking shadow, a poor player, that struts and frets his hour upon the stage, and then is heard no more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1272539" y="2277825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rgbClr val="87381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2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3234339" y="2277825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7381C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120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5196139" y="2277825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rgbClr val="87381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20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7157939" y="2277825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7381C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20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 rot="-5400000">
            <a:off x="9119739" y="2277825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rgbClr val="87381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" name="Shape 120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23923" y="738547"/>
            <a:ext cx="4758674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DIAGRAM SECTION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12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34698" y="1353337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21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675460" y="4306301"/>
            <a:ext cx="1018868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2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72964" y="4678555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2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643947" y="4306301"/>
            <a:ext cx="1038105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2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251070" y="4678555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121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526675" y="4306301"/>
            <a:ext cx="1228862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6" name="Shape 12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5229175" y="4678555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2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553670" y="4306301"/>
            <a:ext cx="1131079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21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207280" y="4678555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21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585076" y="4306301"/>
            <a:ext cx="1024479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122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185386" y="4678555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122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974546" y="2856871"/>
            <a:ext cx="462149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" name="Shape 122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920531" y="2942208"/>
            <a:ext cx="462149" cy="252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" name="Shape 122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921145" y="2838184"/>
            <a:ext cx="336109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Shape 122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7824513" y="2883144"/>
            <a:ext cx="462149" cy="3781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5" name="Shape 122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845077" y="2843814"/>
            <a:ext cx="378123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783567" y="1894116"/>
            <a:ext cx="2624866" cy="4159750"/>
          </a:xfrm>
          <a:prstGeom prst="rect">
            <a:avLst/>
          </a:prstGeom>
          <a:solidFill>
            <a:srgbClr val="EFD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068523" y="1894116"/>
            <a:ext cx="2624866" cy="4159750"/>
          </a:xfrm>
          <a:prstGeom prst="rect">
            <a:avLst/>
          </a:prstGeom>
          <a:solidFill>
            <a:srgbClr val="EFD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498611" y="1894116"/>
            <a:ext cx="2624866" cy="4159750"/>
          </a:xfrm>
          <a:prstGeom prst="rect">
            <a:avLst/>
          </a:prstGeom>
          <a:solidFill>
            <a:srgbClr val="EFD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hape 44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2479924" y="3733177"/>
            <a:ext cx="662240" cy="4816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" name="Shape 44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103292" y="3709234"/>
            <a:ext cx="555328" cy="504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5000"/>
                </a:moveTo>
                <a:cubicBezTo>
                  <a:pt x="82755" y="45000"/>
                  <a:pt x="79088" y="49033"/>
                  <a:pt x="79088" y="54000"/>
                </a:cubicBezTo>
                <a:cubicBezTo>
                  <a:pt x="79088" y="58972"/>
                  <a:pt x="82755" y="63000"/>
                  <a:pt x="87272" y="63000"/>
                </a:cubicBezTo>
                <a:cubicBezTo>
                  <a:pt x="91788" y="63000"/>
                  <a:pt x="95455" y="58972"/>
                  <a:pt x="95455" y="54000"/>
                </a:cubicBezTo>
                <a:cubicBezTo>
                  <a:pt x="95455" y="49033"/>
                  <a:pt x="91788" y="45000"/>
                  <a:pt x="87272" y="45000"/>
                </a:cubicBezTo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  <a:moveTo>
                  <a:pt x="60000" y="45000"/>
                </a:moveTo>
                <a:cubicBezTo>
                  <a:pt x="55483" y="45000"/>
                  <a:pt x="51816" y="49033"/>
                  <a:pt x="51816" y="54000"/>
                </a:cubicBezTo>
                <a:cubicBezTo>
                  <a:pt x="51816" y="58972"/>
                  <a:pt x="55483" y="63000"/>
                  <a:pt x="60000" y="63000"/>
                </a:cubicBezTo>
                <a:cubicBezTo>
                  <a:pt x="64516" y="63000"/>
                  <a:pt x="68183" y="58972"/>
                  <a:pt x="68183" y="54000"/>
                </a:cubicBezTo>
                <a:cubicBezTo>
                  <a:pt x="68183" y="49033"/>
                  <a:pt x="64516" y="45000"/>
                  <a:pt x="60000" y="45000"/>
                </a:cubicBezTo>
                <a:moveTo>
                  <a:pt x="32727" y="45000"/>
                </a:moveTo>
                <a:cubicBezTo>
                  <a:pt x="28211" y="45000"/>
                  <a:pt x="24544" y="49033"/>
                  <a:pt x="24544" y="54000"/>
                </a:cubicBezTo>
                <a:cubicBezTo>
                  <a:pt x="24544" y="58972"/>
                  <a:pt x="28211" y="63000"/>
                  <a:pt x="32727" y="63000"/>
                </a:cubicBezTo>
                <a:cubicBezTo>
                  <a:pt x="37244" y="63000"/>
                  <a:pt x="40911" y="58972"/>
                  <a:pt x="40911" y="54000"/>
                </a:cubicBezTo>
                <a:cubicBezTo>
                  <a:pt x="40911" y="49033"/>
                  <a:pt x="37244" y="45000"/>
                  <a:pt x="32727" y="45000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" name="Shape 44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855549" y="3733177"/>
            <a:ext cx="480901" cy="4809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38183"/>
                </a:moveTo>
                <a:lnTo>
                  <a:pt x="114544" y="38183"/>
                </a:lnTo>
                <a:lnTo>
                  <a:pt x="114544" y="43638"/>
                </a:lnTo>
                <a:lnTo>
                  <a:pt x="5455" y="43638"/>
                </a:lnTo>
                <a:cubicBezTo>
                  <a:pt x="5455" y="43638"/>
                  <a:pt x="5455" y="38183"/>
                  <a:pt x="5455" y="38183"/>
                </a:cubicBezTo>
                <a:close/>
                <a:moveTo>
                  <a:pt x="92727" y="49088"/>
                </a:moveTo>
                <a:lnTo>
                  <a:pt x="103638" y="49088"/>
                </a:lnTo>
                <a:lnTo>
                  <a:pt x="103638" y="98183"/>
                </a:lnTo>
                <a:lnTo>
                  <a:pt x="92727" y="98183"/>
                </a:lnTo>
                <a:cubicBezTo>
                  <a:pt x="92727" y="98183"/>
                  <a:pt x="92727" y="49088"/>
                  <a:pt x="92727" y="49088"/>
                </a:cubicBezTo>
                <a:close/>
                <a:moveTo>
                  <a:pt x="76361" y="49088"/>
                </a:moveTo>
                <a:lnTo>
                  <a:pt x="87272" y="49088"/>
                </a:lnTo>
                <a:lnTo>
                  <a:pt x="87272" y="98183"/>
                </a:lnTo>
                <a:lnTo>
                  <a:pt x="76361" y="98183"/>
                </a:lnTo>
                <a:cubicBezTo>
                  <a:pt x="76361" y="98183"/>
                  <a:pt x="76361" y="49088"/>
                  <a:pt x="76361" y="49088"/>
                </a:cubicBezTo>
                <a:close/>
                <a:moveTo>
                  <a:pt x="49088" y="49088"/>
                </a:moveTo>
                <a:lnTo>
                  <a:pt x="70911" y="49088"/>
                </a:lnTo>
                <a:lnTo>
                  <a:pt x="70911" y="98183"/>
                </a:lnTo>
                <a:lnTo>
                  <a:pt x="49088" y="98183"/>
                </a:lnTo>
                <a:cubicBezTo>
                  <a:pt x="49088" y="98183"/>
                  <a:pt x="49088" y="49088"/>
                  <a:pt x="49088" y="49088"/>
                </a:cubicBezTo>
                <a:close/>
                <a:moveTo>
                  <a:pt x="32727" y="49088"/>
                </a:moveTo>
                <a:lnTo>
                  <a:pt x="43638" y="49088"/>
                </a:lnTo>
                <a:lnTo>
                  <a:pt x="43638" y="98183"/>
                </a:lnTo>
                <a:lnTo>
                  <a:pt x="32727" y="98183"/>
                </a:lnTo>
                <a:cubicBezTo>
                  <a:pt x="32727" y="98183"/>
                  <a:pt x="32727" y="49088"/>
                  <a:pt x="32727" y="49088"/>
                </a:cubicBezTo>
                <a:close/>
                <a:moveTo>
                  <a:pt x="16361" y="49088"/>
                </a:moveTo>
                <a:lnTo>
                  <a:pt x="27272" y="49088"/>
                </a:lnTo>
                <a:lnTo>
                  <a:pt x="27272" y="98183"/>
                </a:lnTo>
                <a:lnTo>
                  <a:pt x="16361" y="98183"/>
                </a:lnTo>
                <a:cubicBezTo>
                  <a:pt x="16361" y="98183"/>
                  <a:pt x="16361" y="49088"/>
                  <a:pt x="16361" y="49088"/>
                </a:cubicBezTo>
                <a:close/>
                <a:moveTo>
                  <a:pt x="109850" y="103638"/>
                </a:moveTo>
                <a:lnTo>
                  <a:pt x="113488" y="114544"/>
                </a:lnTo>
                <a:lnTo>
                  <a:pt x="6511" y="114544"/>
                </a:lnTo>
                <a:lnTo>
                  <a:pt x="10150" y="103638"/>
                </a:lnTo>
                <a:cubicBezTo>
                  <a:pt x="10150" y="103638"/>
                  <a:pt x="109850" y="103638"/>
                  <a:pt x="109850" y="103638"/>
                </a:cubicBezTo>
                <a:close/>
                <a:moveTo>
                  <a:pt x="60000" y="5866"/>
                </a:moveTo>
                <a:lnTo>
                  <a:pt x="107005" y="32727"/>
                </a:lnTo>
                <a:lnTo>
                  <a:pt x="12994" y="32727"/>
                </a:lnTo>
                <a:cubicBezTo>
                  <a:pt x="12994" y="32727"/>
                  <a:pt x="60000" y="5866"/>
                  <a:pt x="60000" y="5866"/>
                </a:cubicBezTo>
                <a:close/>
                <a:moveTo>
                  <a:pt x="117272" y="49088"/>
                </a:moveTo>
                <a:cubicBezTo>
                  <a:pt x="118777" y="49088"/>
                  <a:pt x="120000" y="47872"/>
                  <a:pt x="120000" y="46361"/>
                </a:cubicBezTo>
                <a:lnTo>
                  <a:pt x="120000" y="35455"/>
                </a:lnTo>
                <a:cubicBezTo>
                  <a:pt x="120000" y="34444"/>
                  <a:pt x="119422" y="33594"/>
                  <a:pt x="118605" y="33127"/>
                </a:cubicBezTo>
                <a:lnTo>
                  <a:pt x="118627" y="33088"/>
                </a:lnTo>
                <a:lnTo>
                  <a:pt x="61355" y="361"/>
                </a:lnTo>
                <a:lnTo>
                  <a:pt x="61333" y="400"/>
                </a:lnTo>
                <a:cubicBezTo>
                  <a:pt x="60933" y="166"/>
                  <a:pt x="60494" y="0"/>
                  <a:pt x="60000" y="0"/>
                </a:cubicBezTo>
                <a:cubicBezTo>
                  <a:pt x="59505" y="0"/>
                  <a:pt x="59066" y="166"/>
                  <a:pt x="58666" y="400"/>
                </a:cubicBezTo>
                <a:lnTo>
                  <a:pt x="58644" y="361"/>
                </a:lnTo>
                <a:lnTo>
                  <a:pt x="1372" y="33088"/>
                </a:lnTo>
                <a:lnTo>
                  <a:pt x="1394" y="33127"/>
                </a:lnTo>
                <a:cubicBezTo>
                  <a:pt x="577" y="33594"/>
                  <a:pt x="0" y="34444"/>
                  <a:pt x="0" y="35455"/>
                </a:cubicBezTo>
                <a:lnTo>
                  <a:pt x="0" y="46361"/>
                </a:lnTo>
                <a:cubicBezTo>
                  <a:pt x="0" y="47872"/>
                  <a:pt x="1222" y="49088"/>
                  <a:pt x="2727" y="49088"/>
                </a:cubicBezTo>
                <a:lnTo>
                  <a:pt x="10911" y="49088"/>
                </a:lnTo>
                <a:lnTo>
                  <a:pt x="10911" y="98183"/>
                </a:lnTo>
                <a:lnTo>
                  <a:pt x="8183" y="98183"/>
                </a:lnTo>
                <a:cubicBezTo>
                  <a:pt x="6977" y="98183"/>
                  <a:pt x="5988" y="98977"/>
                  <a:pt x="5627" y="100055"/>
                </a:cubicBezTo>
                <a:lnTo>
                  <a:pt x="5594" y="100050"/>
                </a:lnTo>
                <a:lnTo>
                  <a:pt x="138" y="116411"/>
                </a:lnTo>
                <a:lnTo>
                  <a:pt x="172" y="116416"/>
                </a:lnTo>
                <a:cubicBezTo>
                  <a:pt x="77" y="116694"/>
                  <a:pt x="0" y="116972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972"/>
                  <a:pt x="119922" y="116694"/>
                  <a:pt x="119827" y="116416"/>
                </a:cubicBezTo>
                <a:lnTo>
                  <a:pt x="119861" y="116411"/>
                </a:lnTo>
                <a:lnTo>
                  <a:pt x="114405" y="100050"/>
                </a:lnTo>
                <a:lnTo>
                  <a:pt x="114372" y="100055"/>
                </a:lnTo>
                <a:cubicBezTo>
                  <a:pt x="114011" y="98977"/>
                  <a:pt x="113022" y="98183"/>
                  <a:pt x="111816" y="98183"/>
                </a:cubicBezTo>
                <a:lnTo>
                  <a:pt x="109088" y="98183"/>
                </a:lnTo>
                <a:lnTo>
                  <a:pt x="109088" y="49088"/>
                </a:lnTo>
                <a:cubicBezTo>
                  <a:pt x="109088" y="49088"/>
                  <a:pt x="117272" y="49088"/>
                  <a:pt x="117272" y="49088"/>
                </a:cubicBezTo>
                <a:close/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" name="Shape 1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616541" y="497780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553041" y="458503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79685" y="497780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1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16185" y="458503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6" name="Shape 1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175165" y="4977800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111665" y="4585037"/>
            <a:ext cx="252729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500256" y="1712017"/>
            <a:ext cx="5016830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27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500256" y="130314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27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57299" y="4681466"/>
            <a:ext cx="5016830" cy="50783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27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274085" y="4272597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9" name="直接连接符 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>
            <a:off x="6096000" y="947057"/>
            <a:ext cx="0" cy="5083629"/>
          </a:xfrm>
          <a:prstGeom prst="line">
            <a:avLst/>
          </a:prstGeom>
          <a:ln>
            <a:solidFill>
              <a:srgbClr val="CB9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131236" y="695002"/>
            <a:ext cx="5898000" cy="5539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PIE CHART GRAPHIC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143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34698" y="1309792"/>
            <a:ext cx="7329150" cy="46170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Shape 143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17480" y="4739789"/>
            <a:ext cx="1981950" cy="9694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43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302963" y="4326362"/>
            <a:ext cx="18099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25000"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WRITE HERE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143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940209" y="4739789"/>
            <a:ext cx="1981950" cy="9694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43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025691" y="4326362"/>
            <a:ext cx="18099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25000"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WRITE HERE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43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534293" y="4739789"/>
            <a:ext cx="1981950" cy="9694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" name="Shape 143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619776" y="4326362"/>
            <a:ext cx="18099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25000"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WRITE HERE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144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57022" y="4739789"/>
            <a:ext cx="1981950" cy="9694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44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342503" y="4326362"/>
            <a:ext cx="18099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25000"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WRITE HERE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44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430059" y="2162234"/>
            <a:ext cx="1701000" cy="1701000"/>
          </a:xfrm>
          <a:prstGeom prst="ellipse">
            <a:avLst/>
          </a:prstGeom>
          <a:noFill/>
          <a:ln w="762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44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959067" y="2162234"/>
            <a:ext cx="1701000" cy="1701000"/>
          </a:xfrm>
          <a:prstGeom prst="ellipse">
            <a:avLst/>
          </a:prstGeom>
          <a:noFill/>
          <a:ln w="762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Shape 144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493479" y="2162234"/>
            <a:ext cx="1701000" cy="1701000"/>
          </a:xfrm>
          <a:prstGeom prst="ellipse">
            <a:avLst/>
          </a:prstGeom>
          <a:noFill/>
          <a:ln w="762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Shape 144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030135" y="2162234"/>
            <a:ext cx="1701000" cy="1701000"/>
          </a:xfrm>
          <a:prstGeom prst="ellipse">
            <a:avLst/>
          </a:prstGeom>
          <a:noFill/>
          <a:ln w="76200" cap="flat" cmpd="sng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44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841903" y="2829088"/>
            <a:ext cx="887850" cy="436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821E"/>
              </a:buClr>
              <a:buSzPct val="25000"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60%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44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377168" y="2829088"/>
            <a:ext cx="887850" cy="436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821E"/>
              </a:buClr>
              <a:buSzPct val="25000"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44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912430" y="2829088"/>
            <a:ext cx="887850" cy="436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821E"/>
              </a:buClr>
              <a:buSzPct val="25000"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70%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45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447694" y="2829088"/>
            <a:ext cx="887850" cy="436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821E"/>
              </a:buClr>
              <a:buSzPct val="25000"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90%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145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430059" y="2162234"/>
            <a:ext cx="1701000" cy="1701000"/>
          </a:xfrm>
          <a:prstGeom prst="arc">
            <a:avLst>
              <a:gd name="adj1" fmla="val 16170307"/>
              <a:gd name="adj2" fmla="val 7170684"/>
            </a:avLst>
          </a:prstGeom>
          <a:noFill/>
          <a:ln w="76200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145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959067" y="2162234"/>
            <a:ext cx="1701000" cy="1701000"/>
          </a:xfrm>
          <a:prstGeom prst="arc">
            <a:avLst>
              <a:gd name="adj1" fmla="val 16278115"/>
              <a:gd name="adj2" fmla="val 1051318"/>
            </a:avLst>
          </a:prstGeom>
          <a:noFill/>
          <a:ln w="76200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" name="Shape 145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493479" y="2162234"/>
            <a:ext cx="1701000" cy="1701000"/>
          </a:xfrm>
          <a:prstGeom prst="arc">
            <a:avLst>
              <a:gd name="adj1" fmla="val 16319724"/>
              <a:gd name="adj2" fmla="val 9208582"/>
            </a:avLst>
          </a:prstGeom>
          <a:noFill/>
          <a:ln w="76200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Shape 145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030135" y="2162234"/>
            <a:ext cx="1701000" cy="1701000"/>
          </a:xfrm>
          <a:prstGeom prst="arc">
            <a:avLst>
              <a:gd name="adj1" fmla="val 16260653"/>
              <a:gd name="adj2" fmla="val 12897115"/>
            </a:avLst>
          </a:prstGeom>
          <a:noFill/>
          <a:ln w="76200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4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1846935" y="1246080"/>
            <a:ext cx="653856" cy="391696"/>
            <a:chOff x="1775548" y="1990598"/>
            <a:chExt cx="621122" cy="372086"/>
          </a:xfrm>
        </p:grpSpPr>
        <p:sp>
          <p:nvSpPr>
            <p:cNvPr id="3" name="Shape 48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" name="Shape 49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" name="Shape 5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9698637" y="1085899"/>
            <a:ext cx="527402" cy="675447"/>
            <a:chOff x="8218224" y="8245764"/>
            <a:chExt cx="500997" cy="641631"/>
          </a:xfrm>
        </p:grpSpPr>
        <p:cxnSp>
          <p:nvCxnSpPr>
            <p:cNvPr id="6" name="Shape 51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Shape 52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8" name="Shape 53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9" name="Shape 5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1841056" y="4107388"/>
            <a:ext cx="653856" cy="444131"/>
            <a:chOff x="6188912" y="23939881"/>
            <a:chExt cx="1307712" cy="888261"/>
          </a:xfrm>
        </p:grpSpPr>
        <p:sp>
          <p:nvSpPr>
            <p:cNvPr id="10" name="Shape 55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" name="Shape 56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12" name="Shape 57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Shape 58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14" name="Shape 5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9626708" y="4028738"/>
            <a:ext cx="641520" cy="601428"/>
            <a:chOff x="8168414" y="12118985"/>
            <a:chExt cx="609403" cy="571317"/>
          </a:xfrm>
        </p:grpSpPr>
        <p:cxnSp>
          <p:nvCxnSpPr>
            <p:cNvPr id="15" name="Shape 6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Shape 6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7" name="Shape 6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18" name="Shape 6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Shape 6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rgbClr val="8738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20" name="Shape 6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75056" y="2343139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6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3588" y="1977010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6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766762" y="2343139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" name="Shape 6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715294" y="1977010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6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75056" y="5216043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5" name="Shape 7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3588" y="4849913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6" name="Shape 7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766762" y="5216043"/>
            <a:ext cx="2398070" cy="70583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" name="Shape 7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715294" y="4849913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9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897294" y="5958311"/>
            <a:ext cx="4397412" cy="2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思源黑体 CN Regular"/>
              <a:cs typeface="+mn-cs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188677" y="1940802"/>
            <a:ext cx="5814646" cy="307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思源黑体 CN Regular"/>
              <a:cs typeface="+mn-cs"/>
            </a:endParaRPr>
          </a:p>
        </p:txBody>
      </p:sp>
      <p:sp>
        <p:nvSpPr>
          <p:cNvPr id="5" name="矩形 4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511979" y="4412958"/>
            <a:ext cx="5322277" cy="427728"/>
          </a:xfrm>
          <a:prstGeom prst="rect">
            <a:avLst/>
          </a:prstGeom>
          <a:solidFill>
            <a:srgbClr val="F6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12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GrpSpPr/>
          <p:nvPr/>
        </p:nvGrpSpPr>
        <p:grpSpPr>
          <a:xfrm>
            <a:off x="3644647" y="2347853"/>
            <a:ext cx="4902706" cy="2110450"/>
            <a:chOff x="7041110" y="2172299"/>
            <a:chExt cx="4471716" cy="2110450"/>
          </a:xfrm>
        </p:grpSpPr>
        <p:sp>
          <p:nvSpPr>
            <p:cNvPr id="7" name="文本框 6"/>
            <p:cNvSpPr txBox="1"/>
            <p:nvPr/>
          </p:nvSpPr>
          <p:spPr>
            <a:xfrm>
              <a:off x="7050796" y="2172299"/>
              <a:ext cx="44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cs"/>
                </a:rPr>
                <a:t>THANKS</a:t>
              </a:r>
              <a:endParaRPr kumimoji="0" lang="zh-CN" altLang="en-US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7050796" y="2803241"/>
              <a:ext cx="435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 Light" panose="020F0302020204030204"/>
                  <a:ea typeface="思源黑体 CN Regular"/>
                  <a:cs typeface="+mn-cs"/>
                </a:rPr>
                <a:t>TEMPLATE PRESENTATION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 Light" panose="020F0302020204030204"/>
                <a:ea typeface="思源黑体 CN Regular"/>
                <a:cs typeface="+mn-cs"/>
              </a:endParaRPr>
            </a:p>
          </p:txBody>
        </p:sp>
        <p:sp>
          <p:nvSpPr>
            <p:cNvPr id="9" name="Shape 705"/>
            <p:cNvSpPr/>
            <p:nvPr/>
          </p:nvSpPr>
          <p:spPr>
            <a:xfrm>
              <a:off x="7041110" y="3203351"/>
              <a:ext cx="4471716" cy="10793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rgbClr val="262626">
                      <a:lumMod val="50000"/>
                    </a:srgbClr>
                  </a:solidFill>
                  <a:latin typeface="Calibri Light" panose="020F0302020204030204"/>
                  <a:ea typeface="思源黑体 CN Regular"/>
                </a:rPr>
                <a:t>Life's but a walking shadow, a poor player, that struts and frets his hour upon the stage, and then is heard no more. Life's but a walking shadow, a poor player, that struts and frets his hour upon the stage, and then is heard no more</a:t>
              </a: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  <a:p>
              <a:pPr lvl="0" algn="ctr">
                <a:lnSpc>
                  <a:spcPct val="150000"/>
                </a:lnSpc>
                <a:defRPr/>
              </a:pP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</p:txBody>
        </p:sp>
      </p:grpSp>
      <p:sp>
        <p:nvSpPr>
          <p:cNvPr id="10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479485" y="450923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READ MORE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>
            <a:spLocks noEditPoints="1"/>
          </p:cNvSpPr>
          <p:nvPr/>
        </p:nvSpPr>
        <p:spPr bwMode="auto">
          <a:xfrm>
            <a:off x="4884564" y="6034098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vent Pro" panose="02000506040000020004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059552" y="5974708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DOCER.ALL RIGHTS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897294" y="5958311"/>
            <a:ext cx="4397412" cy="2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思源黑体 CN Regular"/>
              <a:cs typeface="+mn-cs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188677" y="1940802"/>
            <a:ext cx="5814646" cy="307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思源黑体 CN Regular"/>
              <a:cs typeface="+mn-cs"/>
            </a:endParaRPr>
          </a:p>
        </p:txBody>
      </p:sp>
      <p:sp>
        <p:nvSpPr>
          <p:cNvPr id="5" name="矩形 4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511979" y="4412958"/>
            <a:ext cx="5322277" cy="427728"/>
          </a:xfrm>
          <a:prstGeom prst="rect">
            <a:avLst/>
          </a:prstGeom>
          <a:solidFill>
            <a:srgbClr val="F6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12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GrpSpPr/>
          <p:nvPr/>
        </p:nvGrpSpPr>
        <p:grpSpPr>
          <a:xfrm>
            <a:off x="3644647" y="2347853"/>
            <a:ext cx="4902706" cy="2110450"/>
            <a:chOff x="7041110" y="2172299"/>
            <a:chExt cx="4471716" cy="2110450"/>
          </a:xfrm>
        </p:grpSpPr>
        <p:sp>
          <p:nvSpPr>
            <p:cNvPr id="7" name="文本框 6"/>
            <p:cNvSpPr txBox="1"/>
            <p:nvPr/>
          </p:nvSpPr>
          <p:spPr>
            <a:xfrm>
              <a:off x="7050796" y="2172299"/>
              <a:ext cx="44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cs"/>
                </a:rPr>
                <a:t>PART 01</a:t>
              </a:r>
              <a:endParaRPr kumimoji="0" lang="zh-CN" altLang="en-US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7050796" y="2803241"/>
              <a:ext cx="435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 Light" panose="020F0302020204030204"/>
                  <a:ea typeface="思源黑体 CN Regular"/>
                  <a:cs typeface="+mn-cs"/>
                </a:rPr>
                <a:t>TEMPLATE PRESENTATION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 Light" panose="020F0302020204030204"/>
                <a:ea typeface="思源黑体 CN Regular"/>
                <a:cs typeface="+mn-cs"/>
              </a:endParaRPr>
            </a:p>
          </p:txBody>
        </p:sp>
        <p:sp>
          <p:nvSpPr>
            <p:cNvPr id="9" name="Shape 705"/>
            <p:cNvSpPr/>
            <p:nvPr/>
          </p:nvSpPr>
          <p:spPr>
            <a:xfrm>
              <a:off x="7041110" y="3203351"/>
              <a:ext cx="4471716" cy="10793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rgbClr val="262626">
                      <a:lumMod val="50000"/>
                    </a:srgbClr>
                  </a:solidFill>
                  <a:latin typeface="Calibri Light" panose="020F0302020204030204"/>
                  <a:ea typeface="思源黑体 CN Regular"/>
                </a:rPr>
                <a:t>Life's but a walking shadow, a poor player, that struts and frets his hour upon the stage, and then is heard no more. Life's but a walking shadow, a poor player, that struts and frets his hour upon the stage, and then is heard no more</a:t>
              </a: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  <a:p>
              <a:pPr lvl="0" algn="ctr">
                <a:lnSpc>
                  <a:spcPct val="150000"/>
                </a:lnSpc>
                <a:defRPr/>
              </a:pP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</p:txBody>
        </p:sp>
      </p:grpSp>
      <p:sp>
        <p:nvSpPr>
          <p:cNvPr id="10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479485" y="450923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READ MORE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>
            <a:spLocks noEditPoints="1"/>
          </p:cNvSpPr>
          <p:nvPr/>
        </p:nvSpPr>
        <p:spPr bwMode="auto">
          <a:xfrm>
            <a:off x="4884564" y="6034098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vent Pro" panose="02000506040000020004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059552" y="5974708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DOCER.ALL RIGHTS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730945" y="1338616"/>
            <a:ext cx="6730110" cy="15025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TEXT WITH IMAGE BACKGROUND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9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454950" y="921762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9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13757" y="3372942"/>
            <a:ext cx="4923517" cy="1323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9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367822" y="3372942"/>
            <a:ext cx="4923516" cy="1323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9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310127" y="4811541"/>
            <a:ext cx="1369641" cy="436999"/>
          </a:xfrm>
          <a:prstGeom prst="rect">
            <a:avLst/>
          </a:prstGeom>
          <a:solidFill>
            <a:srgbClr val="87381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JOHN DOE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矩形 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447020" y="4811541"/>
            <a:ext cx="1427576" cy="332801"/>
          </a:xfrm>
          <a:prstGeom prst="rect">
            <a:avLst/>
          </a:prstGeom>
          <a:solidFill>
            <a:srgbClr val="CB9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Shape 9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447020" y="4812745"/>
            <a:ext cx="1506846" cy="436999"/>
          </a:xfrm>
          <a:prstGeom prst="rect">
            <a:avLst/>
          </a:prstGeom>
          <a:solidFill>
            <a:srgbClr val="87381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50" charset="0"/>
                <a:ea typeface="Montserrat" panose="02000505000000020004"/>
                <a:cs typeface="Montserrat" panose="02000505000000020004"/>
                <a:sym typeface="Montserrat" panose="02000505000000020004"/>
              </a:rPr>
              <a:t>MARK ZUCK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5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192732" y="3386509"/>
            <a:ext cx="2220568" cy="473335"/>
          </a:xfrm>
          <a:prstGeom prst="rect">
            <a:avLst/>
          </a:prstGeom>
          <a:solidFill>
            <a:srgbClr val="87381C"/>
          </a:solidFill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13" tIns="60950" rIns="121913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Strengths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25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194181" y="3859844"/>
            <a:ext cx="2219118" cy="1915086"/>
          </a:xfrm>
          <a:prstGeom prst="rect">
            <a:avLst/>
          </a:prstGeom>
          <a:noFill/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105150" rIns="182875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79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" name="Shape 125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35907" y="3386509"/>
            <a:ext cx="2220568" cy="473335"/>
          </a:xfrm>
          <a:prstGeom prst="rect">
            <a:avLst/>
          </a:prstGeom>
          <a:solidFill>
            <a:srgbClr val="87381C"/>
          </a:solidFill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13" tIns="60950" rIns="121913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Weaknesses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25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37356" y="3859844"/>
            <a:ext cx="2219118" cy="1915086"/>
          </a:xfrm>
          <a:prstGeom prst="rect">
            <a:avLst/>
          </a:prstGeom>
          <a:noFill/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105150" rIns="182875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79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But what plays the mischief with this masterly code is the admirable brevity.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25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279082" y="3386509"/>
            <a:ext cx="2220568" cy="473335"/>
          </a:xfrm>
          <a:prstGeom prst="rect">
            <a:avLst/>
          </a:prstGeom>
          <a:solidFill>
            <a:srgbClr val="87381C"/>
          </a:solidFill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13" tIns="60950" rIns="121913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Opportunities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" name="Shape 126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280531" y="3859844"/>
            <a:ext cx="2219118" cy="1915086"/>
          </a:xfrm>
          <a:prstGeom prst="rect">
            <a:avLst/>
          </a:prstGeom>
          <a:noFill/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105150" rIns="182875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79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But what plays the mischief with this masterly code is the admirable brevity.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126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822257" y="3386509"/>
            <a:ext cx="2220568" cy="473335"/>
          </a:xfrm>
          <a:prstGeom prst="rect">
            <a:avLst/>
          </a:prstGeom>
          <a:solidFill>
            <a:srgbClr val="87381C"/>
          </a:solidFill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13" tIns="60950" rIns="121913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Threats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26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823706" y="3859844"/>
            <a:ext cx="2219118" cy="1915086"/>
          </a:xfrm>
          <a:prstGeom prst="rect">
            <a:avLst/>
          </a:prstGeom>
          <a:noFill/>
          <a:ln w="28575" cap="flat" cmpd="sng">
            <a:solidFill>
              <a:srgbClr val="8738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105150" rIns="182875" bIns="609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79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But what plays the mischief with this masterly code is the admirable brevity.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26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192726" y="2167773"/>
            <a:ext cx="2220600" cy="926550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69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</a:t>
            </a:r>
            <a:endParaRPr kumimoji="0" lang="en-US" sz="69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26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735902" y="2167773"/>
            <a:ext cx="2220600" cy="926550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69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</a:t>
            </a:r>
            <a:endParaRPr kumimoji="0" lang="en-US" sz="69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26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279079" y="2167773"/>
            <a:ext cx="2220600" cy="926550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69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</a:t>
            </a:r>
            <a:endParaRPr kumimoji="0" lang="en-US" sz="69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" name="Shape 126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822257" y="2167773"/>
            <a:ext cx="2220600" cy="926550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69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</a:t>
            </a:r>
            <a:endParaRPr kumimoji="0" lang="en-US" sz="69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6" name="Shape 126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066999" y="947808"/>
            <a:ext cx="3996447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VENN DIAGRAM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26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396674" y="1562598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860858" y="1629917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15892" y="1629917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18237" y="4510762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173271" y="4510762"/>
            <a:ext cx="262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+mn-cs"/>
              </a:rPr>
              <a:t>YOUR TITLE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903320" y="1977594"/>
            <a:ext cx="2539942" cy="89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258354" y="1999249"/>
            <a:ext cx="2539942" cy="89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818237" y="4866719"/>
            <a:ext cx="2539942" cy="89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173271" y="4888374"/>
            <a:ext cx="2539942" cy="89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50" charset="0"/>
                <a:ea typeface="等线" panose="02010600030101010101" pitchFamily="2" charset="-122"/>
                <a:cs typeface="Segoe UI Light" panose="020B0502040204020203" pitchFamily="34" charset="0"/>
              </a:rPr>
              <a:t>Supporters say that the ease of use of presentation software can save a lot of time for people who otherwise would have used other types. 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 pitchFamily="50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912127" y="2237488"/>
            <a:ext cx="2303656" cy="2304256"/>
          </a:xfrm>
          <a:prstGeom prst="ellipse">
            <a:avLst/>
          </a:prstGeom>
          <a:noFill/>
          <a:ln w="76200" cap="flat" cmpd="sng">
            <a:solidFill>
              <a:srgbClr val="87381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12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2144488" y="2489124"/>
            <a:ext cx="1791836" cy="1792302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Shape 12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255678" y="2489124"/>
            <a:ext cx="1791836" cy="1792302"/>
          </a:xfrm>
          <a:prstGeom prst="ellipse">
            <a:avLst/>
          </a:prstGeom>
          <a:solidFill>
            <a:srgbClr val="87381C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Shape 12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662317" y="816923"/>
            <a:ext cx="6881852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THREE IMPORTANT VALUES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3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34698" y="1431713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8" name="Shape 13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932973" y="5134688"/>
            <a:ext cx="2398070" cy="7386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" name="Shape 13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881505" y="476855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" name="Shape 13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904980" y="5134688"/>
            <a:ext cx="2398070" cy="7386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3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853512" y="476855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" name="Shape 13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929535" y="5134688"/>
            <a:ext cx="2398070" cy="73866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3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878066" y="4768558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13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2821113" y="2943913"/>
            <a:ext cx="479683" cy="8794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" name="Shape 13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730509" y="2940463"/>
            <a:ext cx="879114" cy="879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" name="Shape 13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482893" y="2760672"/>
            <a:ext cx="1220082" cy="1220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87381C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17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GrpSpPr/>
          <p:nvPr/>
        </p:nvGrpSpPr>
        <p:grpSpPr>
          <a:xfrm>
            <a:off x="1155021" y="3696576"/>
            <a:ext cx="9881958" cy="601346"/>
            <a:chOff x="4621547" y="6924280"/>
            <a:chExt cx="15050760" cy="915882"/>
          </a:xfrm>
          <a:solidFill>
            <a:srgbClr val="87381C"/>
          </a:solidFill>
        </p:grpSpPr>
        <p:grpSp>
          <p:nvGrpSpPr>
            <p:cNvPr id="3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  <a:grpFill/>
          </p:grpSpPr>
          <p:sp>
            <p:nvSpPr>
              <p:cNvPr id="19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20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4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  <a:grpFill/>
          </p:grpSpPr>
          <p:sp>
            <p:nvSpPr>
              <p:cNvPr id="17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5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  <a:grpFill/>
          </p:grpSpPr>
          <p:sp>
            <p:nvSpPr>
              <p:cNvPr id="15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6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6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  <a:grpFill/>
          </p:grpSpPr>
          <p:sp>
            <p:nvSpPr>
              <p:cNvPr id="13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4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7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  <a:grpFill/>
          </p:grpSpPr>
          <p:sp>
            <p:nvSpPr>
              <p:cNvPr id="11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2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8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  <a:grpFill/>
          </p:grpSpPr>
          <p:sp>
            <p:nvSpPr>
              <p:cNvPr id="9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0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</p:grpSp>
      <p:sp>
        <p:nvSpPr>
          <p:cNvPr id="21" name="Shape 19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503290" y="2163916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9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074294" y="4791499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23" name="Shape 19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2020149" y="331082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" name="Shape 19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3591153" y="425411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" name="Shape 19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4751272" y="2163916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6" name="Shape 19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469111" y="4791499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27" name="Shape 19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5268130" y="331082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8" name="Shape 19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6985969" y="425411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" name="Shape 20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107618" y="2163916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0" name="Shape 20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9678621" y="4791499"/>
            <a:ext cx="1033719" cy="1052152"/>
          </a:xfrm>
          <a:prstGeom prst="ellipse">
            <a:avLst/>
          </a:prstGeom>
          <a:noFill/>
          <a:ln w="19050" cap="flat" cmpd="sng">
            <a:solidFill>
              <a:srgbClr val="863C6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31" name="Shape 20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8624475" y="331082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" name="Shape 20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CxnSpPr/>
          <p:nvPr/>
        </p:nvCxnSpPr>
        <p:spPr>
          <a:xfrm rot="10800000">
            <a:off x="10195479" y="425411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" name="Shape 20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866226" y="189870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2017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4" name="Shape 20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3358764" y="613723"/>
            <a:ext cx="5484835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863C62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TIMELINE’S COMPANY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863C62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20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2455646" y="1228513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20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1296415" y="4535825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2016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8" name="Shape 209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6222571" y="189870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2019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21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4555641" y="4535825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0" name="Shape 211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9560285" y="189870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1" name="Shape 212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 txBox="1"/>
          <p:nvPr/>
        </p:nvSpPr>
        <p:spPr>
          <a:xfrm>
            <a:off x="7893354" y="4535825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2020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381C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7381C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defTabSz="914400" rtl="0" eaLnBrk="1" fontAlgn="auto" latinLnBrk="0" hangingPunct="1">
              <a:lnSpc>
                <a:spcPct val="202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2" name="Shape 213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907080" y="2455793"/>
            <a:ext cx="230646" cy="4228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Shape 214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3357753" y="5116798"/>
            <a:ext cx="422703" cy="423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4" name="Shape 215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5077798" y="2548897"/>
            <a:ext cx="422848" cy="2690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5" name="Shape 216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6784272" y="5082390"/>
            <a:ext cx="422848" cy="4228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Shape 217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8488216" y="2488041"/>
            <a:ext cx="269085" cy="4228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7" name="Shape 218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/>
          <p:cNvSpPr/>
          <p:nvPr/>
        </p:nvSpPr>
        <p:spPr>
          <a:xfrm>
            <a:off x="10099377" y="5116798"/>
            <a:ext cx="192205" cy="4228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863C62"/>
          </a:solidFill>
          <a:ln>
            <a:solidFill>
              <a:srgbClr val="863C62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5" name="e7d195523061f1c0" descr="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7d195523061f1c08d347f6bf0421bdacd46f3c1815d51b81E1CE79090F8942429A56C6AE2B3163BABA1A3FCE285BEC4FF43A5085572A94AD2C0A17AE448F24FA68DD62479D8C0666FEB6710638384D2E85B87C784F043AD907992C6DE2B4F8591AE4D16167D114786C06D385161894F616957FD3983CF1AB0A47B4637764B0A70EEF984729FF86B931950B2F8D8CD92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897294" y="5958311"/>
            <a:ext cx="4397412" cy="26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50" charset="0"/>
              <a:ea typeface="思源黑体 CN Regular"/>
              <a:cs typeface="+mn-cs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188677" y="1940802"/>
            <a:ext cx="5814646" cy="307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思源黑体 CN Regular"/>
              <a:cs typeface="+mn-cs"/>
            </a:endParaRPr>
          </a:p>
        </p:txBody>
      </p:sp>
      <p:sp>
        <p:nvSpPr>
          <p:cNvPr id="5" name="矩形 4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/>
          <p:nvPr/>
        </p:nvSpPr>
        <p:spPr>
          <a:xfrm>
            <a:off x="3511979" y="4412958"/>
            <a:ext cx="5322277" cy="427728"/>
          </a:xfrm>
          <a:prstGeom prst="rect">
            <a:avLst/>
          </a:prstGeom>
          <a:solidFill>
            <a:srgbClr val="F6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12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pSp>
        <p:nvGrpSpPr>
          <p:cNvPr id="6" name="组合 5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GrpSpPr/>
          <p:nvPr/>
        </p:nvGrpSpPr>
        <p:grpSpPr>
          <a:xfrm>
            <a:off x="3644647" y="2347853"/>
            <a:ext cx="4902706" cy="2110450"/>
            <a:chOff x="7041110" y="2172299"/>
            <a:chExt cx="4471716" cy="2110450"/>
          </a:xfrm>
        </p:grpSpPr>
        <p:sp>
          <p:nvSpPr>
            <p:cNvPr id="7" name="文本框 6"/>
            <p:cNvSpPr txBox="1"/>
            <p:nvPr/>
          </p:nvSpPr>
          <p:spPr>
            <a:xfrm>
              <a:off x="7050796" y="2172299"/>
              <a:ext cx="44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6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cs"/>
                </a:rPr>
                <a:t>PART 02</a:t>
              </a:r>
              <a:endParaRPr kumimoji="0" lang="zh-CN" altLang="en-US" sz="48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7050796" y="2803241"/>
              <a:ext cx="435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 Light" panose="020F0302020204030204"/>
                  <a:ea typeface="思源黑体 CN Regular"/>
                  <a:cs typeface="+mn-cs"/>
                </a:rPr>
                <a:t>TEMPLATE PRESENTATION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 Light" panose="020F0302020204030204"/>
                <a:ea typeface="思源黑体 CN Regular"/>
                <a:cs typeface="+mn-cs"/>
              </a:endParaRPr>
            </a:p>
          </p:txBody>
        </p:sp>
        <p:sp>
          <p:nvSpPr>
            <p:cNvPr id="9" name="Shape 705"/>
            <p:cNvSpPr/>
            <p:nvPr/>
          </p:nvSpPr>
          <p:spPr>
            <a:xfrm>
              <a:off x="7041110" y="3203351"/>
              <a:ext cx="4471716" cy="10793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rgbClr val="262626">
                      <a:lumMod val="50000"/>
                    </a:srgbClr>
                  </a:solidFill>
                  <a:latin typeface="Calibri Light" panose="020F0302020204030204"/>
                  <a:ea typeface="思源黑体 CN Regular"/>
                </a:rPr>
                <a:t>Life's but a walking shadow, a poor player, that struts and frets his hour upon the stage, and then is heard no more. Life's but a walking shadow, a poor player, that struts and frets his hour upon the stage, and then is heard no more</a:t>
              </a: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  <a:p>
              <a:pPr lvl="0" algn="ctr">
                <a:lnSpc>
                  <a:spcPct val="150000"/>
                </a:lnSpc>
                <a:defRPr/>
              </a:pPr>
              <a:endParaRPr lang="en-US" altLang="zh-CN" sz="1200" dirty="0">
                <a:solidFill>
                  <a:srgbClr val="262626">
                    <a:lumMod val="50000"/>
                  </a:srgbClr>
                </a:solidFill>
                <a:latin typeface="Calibri Light" panose="020F0302020204030204"/>
                <a:ea typeface="思源黑体 CN Regular"/>
              </a:endParaRPr>
            </a:p>
          </p:txBody>
        </p:sp>
      </p:grpSp>
      <p:sp>
        <p:nvSpPr>
          <p:cNvPr id="10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479485" y="450923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READ MORE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1" name="Freeform 62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>
            <a:spLocks noEditPoints="1"/>
          </p:cNvSpPr>
          <p:nvPr/>
        </p:nvSpPr>
        <p:spPr bwMode="auto">
          <a:xfrm>
            <a:off x="4884564" y="6034098"/>
            <a:ext cx="137450" cy="135137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vent Pro" panose="02000506040000020004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2" name="TextBox 40" descr="e7d195523061f1c03a90ee8e42cb24248e56383cd534985688F9F494128731F165EE95AB4B0C0A38076AAEA07667B1565C446FC45FF01DFB0E885BCDBDF3A284F3DB14DA61DD97F0BAB2E6C668FB4931CE2A8F6A077F46D7C5A4FBFE3D8D3D4363E2B97C7C401FC092BED74DAEF20A90B7E78BCC68839378CFD549562BC85DE212C4CEE18D28FC488272A482178B2683"/>
          <p:cNvSpPr txBox="1"/>
          <p:nvPr/>
        </p:nvSpPr>
        <p:spPr>
          <a:xfrm>
            <a:off x="5059552" y="5974708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7B7F86"/>
                </a:solidFill>
                <a:effectLst/>
                <a:uLnTx/>
                <a:uFillTx/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DOCER.ALL RIGHTS</a:t>
            </a:r>
            <a:endParaRPr kumimoji="0" lang="id-ID" sz="1000" b="0" i="0" u="none" strike="noStrike" kern="1200" cap="none" spc="300" normalizeH="0" baseline="0" noProof="0" dirty="0">
              <a:ln>
                <a:noFill/>
              </a:ln>
              <a:solidFill>
                <a:srgbClr val="7B7F86"/>
              </a:solidFill>
              <a:effectLst/>
              <a:uLnTx/>
              <a:uFillTx/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18438</Words>
  <Application>WPS 演示</Application>
  <PresentationFormat>宽屏</PresentationFormat>
  <Paragraphs>448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9" baseType="lpstr">
      <vt:lpstr>Arial</vt:lpstr>
      <vt:lpstr>宋体</vt:lpstr>
      <vt:lpstr>Wingdings</vt:lpstr>
      <vt:lpstr>Montserrat</vt:lpstr>
      <vt:lpstr>思源黑体 CN Regular</vt:lpstr>
      <vt:lpstr>Calibri Light</vt:lpstr>
      <vt:lpstr>思源黑体 CN Bold</vt:lpstr>
      <vt:lpstr>黑体</vt:lpstr>
      <vt:lpstr>Nexa Light</vt:lpstr>
      <vt:lpstr>Roboto Condensed</vt:lpstr>
      <vt:lpstr>Segoe UI</vt:lpstr>
      <vt:lpstr>Advent Pro</vt:lpstr>
      <vt:lpstr>等线</vt:lpstr>
      <vt:lpstr>Segoe UI Light</vt:lpstr>
      <vt:lpstr>Montserrat</vt:lpstr>
      <vt:lpstr>Lato</vt:lpstr>
      <vt:lpstr>The Avengers</vt:lpstr>
      <vt:lpstr>微软雅黑</vt:lpstr>
      <vt:lpstr>Arial Unicode MS</vt:lpstr>
      <vt:lpstr>等线 Light</vt:lpstr>
      <vt:lpstr>Calibri</vt:lpstr>
      <vt:lpstr>Wide Latin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楚 小凝</dc:creator>
  <cp:lastModifiedBy>沙皮</cp:lastModifiedBy>
  <cp:revision>40</cp:revision>
  <dcterms:created xsi:type="dcterms:W3CDTF">2019-05-26T14:26:00Z</dcterms:created>
  <dcterms:modified xsi:type="dcterms:W3CDTF">2019-11-22T06:52:01Z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